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1" r:id="rId3"/>
    <p:sldMasterId id="2147483707" r:id="rId4"/>
  </p:sldMasterIdLst>
  <p:notesMasterIdLst>
    <p:notesMasterId r:id="rId49"/>
  </p:notesMasterIdLst>
  <p:handoutMasterIdLst>
    <p:handoutMasterId r:id="rId50"/>
  </p:handoutMasterIdLst>
  <p:sldIdLst>
    <p:sldId id="321" r:id="rId5"/>
    <p:sldId id="286" r:id="rId6"/>
    <p:sldId id="318" r:id="rId7"/>
    <p:sldId id="315" r:id="rId8"/>
    <p:sldId id="389" r:id="rId9"/>
    <p:sldId id="262" r:id="rId10"/>
    <p:sldId id="310" r:id="rId11"/>
    <p:sldId id="542" r:id="rId12"/>
    <p:sldId id="595" r:id="rId13"/>
    <p:sldId id="545" r:id="rId14"/>
    <p:sldId id="573" r:id="rId15"/>
    <p:sldId id="574" r:id="rId16"/>
    <p:sldId id="575" r:id="rId17"/>
    <p:sldId id="576" r:id="rId18"/>
    <p:sldId id="577" r:id="rId19"/>
    <p:sldId id="578" r:id="rId20"/>
    <p:sldId id="544" r:id="rId21"/>
    <p:sldId id="558" r:id="rId22"/>
    <p:sldId id="559" r:id="rId23"/>
    <p:sldId id="539" r:id="rId24"/>
    <p:sldId id="495" r:id="rId25"/>
    <p:sldId id="496" r:id="rId26"/>
    <p:sldId id="497" r:id="rId27"/>
    <p:sldId id="560" r:id="rId28"/>
    <p:sldId id="580" r:id="rId29"/>
    <p:sldId id="591" r:id="rId30"/>
    <p:sldId id="581" r:id="rId31"/>
    <p:sldId id="561" r:id="rId32"/>
    <p:sldId id="592" r:id="rId33"/>
    <p:sldId id="582" r:id="rId34"/>
    <p:sldId id="562" r:id="rId35"/>
    <p:sldId id="583" r:id="rId36"/>
    <p:sldId id="584" r:id="rId37"/>
    <p:sldId id="585" r:id="rId38"/>
    <p:sldId id="587" r:id="rId39"/>
    <p:sldId id="565" r:id="rId40"/>
    <p:sldId id="566" r:id="rId41"/>
    <p:sldId id="567" r:id="rId42"/>
    <p:sldId id="593" r:id="rId43"/>
    <p:sldId id="588" r:id="rId44"/>
    <p:sldId id="302" r:id="rId45"/>
    <p:sldId id="571" r:id="rId46"/>
    <p:sldId id="324" r:id="rId47"/>
    <p:sldId id="5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9F396-AE13-44EA-9340-878C244BEFF1}" v="1" dt="2018-10-12T09:24:34.266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58" d="100"/>
          <a:sy n="58" d="100"/>
        </p:scale>
        <p:origin x="17" y="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25D9F396-AE13-44EA-9340-878C244BEFF1}"/>
    <pc:docChg chg="delSld">
      <pc:chgData name="Rob Sewell" userId="c802df42025d5e1f" providerId="LiveId" clId="{25D9F396-AE13-44EA-9340-878C244BEFF1}" dt="2018-10-12T09:24:30.321" v="0" actId="2696"/>
      <pc:docMkLst>
        <pc:docMk/>
      </pc:docMkLst>
      <pc:sldChg chg="del">
        <pc:chgData name="Rob Sewell" userId="c802df42025d5e1f" providerId="LiveId" clId="{25D9F396-AE13-44EA-9340-878C244BEFF1}" dt="2018-10-12T09:24:30.321" v="0" actId="2696"/>
        <pc:sldMkLst>
          <pc:docMk/>
          <pc:sldMk cId="3073906153" sldId="5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169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28729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03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148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6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1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418214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472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780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573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197051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919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53586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7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3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02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07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3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914478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14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8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84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7683137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3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13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1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8"/>
            <a:ext cx="602826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5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195243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2"/>
            <a:ext cx="868946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8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80389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8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9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9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9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6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6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500"/>
            <a:ext cx="172302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30"/>
            <a:ext cx="1757346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2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1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3404" algn="l"/>
              </a:tabLst>
            </a:pPr>
            <a:r>
              <a:rPr lang="en-US" sz="5332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5" y="3956173"/>
            <a:ext cx="3254622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57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3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3810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7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1" y="1338318"/>
            <a:ext cx="5927546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5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90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5"/>
            <a:ext cx="4330700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6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1380210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2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3177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4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6"/>
            <a:ext cx="1101513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5"/>
            <a:ext cx="1101513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4"/>
            <a:ext cx="1101513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32535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093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30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0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81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4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3"/>
            <a:ext cx="5150377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60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3404" algn="l"/>
                </a:tabLst>
              </a:pPr>
              <a:r>
                <a:rPr lang="en-US" sz="5332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6"/>
            <a:ext cx="367332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6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8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8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8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3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8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2"/>
            <a:ext cx="6438570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90597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1354809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5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7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2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4" y="4618970"/>
            <a:ext cx="195698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70"/>
            <a:ext cx="2707581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503">
              <a:defRPr/>
            </a:lvl2pPr>
            <a:lvl3pPr marL="777046">
              <a:defRPr/>
            </a:lvl3pPr>
            <a:lvl4pPr marL="1005589">
              <a:defRPr/>
            </a:lvl4pPr>
            <a:lvl5pPr marL="1234131">
              <a:defRPr/>
            </a:lvl5pPr>
            <a:lvl6pPr marL="1462674">
              <a:defRPr baseline="0"/>
            </a:lvl6pPr>
            <a:lvl7pPr marL="1691217">
              <a:defRPr baseline="0"/>
            </a:lvl7pPr>
            <a:lvl8pPr marL="1919760">
              <a:defRPr baseline="0"/>
            </a:lvl8pPr>
            <a:lvl9pPr marL="2148303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1" y="1905000"/>
            <a:ext cx="4420750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4399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1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327"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/>
            </a:lvl8pPr>
            <a:lvl9pPr marL="1956327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8" cy="4038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10/12/2018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11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5"/>
            <a:ext cx="10989733" cy="3891476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9741" y="6217921"/>
            <a:ext cx="138208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70"/>
            <a:ext cx="11306754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7"/>
            <a:ext cx="1130675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dbachecks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8" y="3274739"/>
            <a:ext cx="11116524" cy="1289540"/>
          </a:xfrm>
        </p:spPr>
        <p:txBody>
          <a:bodyPr/>
          <a:lstStyle/>
          <a:p>
            <a:r>
              <a:rPr lang="en-GB" dirty="0"/>
              <a:t>Reliable, Repeatable, Configurable &amp; Automated Validation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5E38CCE1-E58E-49D4-9CA9-01E19F77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848" y="816926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65847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79376" y="2005234"/>
            <a:ext cx="5217438" cy="1428392"/>
            <a:chOff x="104210" y="5480224"/>
            <a:chExt cx="1732294" cy="534819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92345" cy="53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7" y="5584716"/>
              <a:ext cx="1291037" cy="24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dirty="0"/>
                <a:t>@sqldbawithbeard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248128" y="4365002"/>
            <a:ext cx="4669492" cy="1507673"/>
            <a:chOff x="1978579" y="5487854"/>
            <a:chExt cx="1714247" cy="55111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729" y="5617115"/>
              <a:ext cx="1287097" cy="227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583184" cy="55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6260300" y="2005234"/>
            <a:ext cx="5931700" cy="1354873"/>
            <a:chOff x="6646631" y="5472586"/>
            <a:chExt cx="1805448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82850" y="5598894"/>
              <a:ext cx="1469229" cy="23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03819" y="4826450"/>
            <a:ext cx="542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1" y="4517802"/>
            <a:ext cx="1354873" cy="13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857" y="4637878"/>
            <a:ext cx="306132" cy="30613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60600" y="4637898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843" y="4744808"/>
            <a:ext cx="147000" cy="100869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6170" y="3926055"/>
            <a:ext cx="4853766" cy="540913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334" y="4645546"/>
            <a:ext cx="1606299" cy="349251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618" y="5158385"/>
            <a:ext cx="1891046" cy="349251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595" y="5181347"/>
            <a:ext cx="306054" cy="30605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895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464" y="4687991"/>
            <a:ext cx="306054" cy="30605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895">
                  <a:defRPr/>
                </a:pPr>
                <a:endParaRPr lang="en-US" sz="23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2024" y="201395"/>
            <a:ext cx="561662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2589490" y="5862825"/>
            <a:ext cx="1440160" cy="34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robsewell.info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31676" y="404664"/>
            <a:ext cx="5928648" cy="11390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algn="ctr"/>
            <a:r>
              <a:rPr lang="en-US" sz="60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376" y="1196752"/>
            <a:ext cx="111612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4800" dirty="0"/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18" y="5181524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2071</TotalTime>
  <Words>844</Words>
  <Application>Microsoft Office PowerPoint</Application>
  <PresentationFormat>Widescreen</PresentationFormat>
  <Paragraphs>228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67" baseType="lpstr">
      <vt:lpstr>AppleStorm</vt:lpstr>
      <vt:lpstr>-apple-system</vt:lpstr>
      <vt:lpstr>Arial</vt:lpstr>
      <vt:lpstr>Century Gothic</vt:lpstr>
      <vt:lpstr>Consolas</vt:lpstr>
      <vt:lpstr>Corbel</vt:lpstr>
      <vt:lpstr>Gill Sans</vt:lpstr>
      <vt:lpstr>Gotham Book</vt:lpstr>
      <vt:lpstr>Gotham Light</vt:lpstr>
      <vt:lpstr>Gotham Medium</vt:lpstr>
      <vt:lpstr>Lucida Console</vt:lpstr>
      <vt:lpstr>Open Sans</vt:lpstr>
      <vt:lpstr>Proxima Nova Light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Chalkboard 16x9</vt:lpstr>
      <vt:lpstr>PASS 2013_SpeakerTemplate_16x9</vt:lpstr>
      <vt:lpstr>1_PASS 2013_SpeakerTemplate_16x9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Rob Sewell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Contact 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2018-10-12T09:24:39Z</dcterms:modified>
</cp:coreProperties>
</file>